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19751-9DFC-4999-AA50-97F7A6BED9EC}" v="16" dt="2022-11-10T07:20:25.995"/>
    <p1510:client id="{873AC06C-066C-440B-BCD3-D5BA74EDDB5A}" v="1" dt="2021-11-09T17:46:10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онова Анастасия Владимировна" userId="S::andronova-895@mgpu.ru::294dedab-d071-4e7b-8ccb-20816027f78b" providerId="AD" clId="Web-{873AC06C-066C-440B-BCD3-D5BA74EDDB5A}"/>
    <pc:docChg chg="delSld">
      <pc:chgData name="Андронова Анастасия Владимировна" userId="S::andronova-895@mgpu.ru::294dedab-d071-4e7b-8ccb-20816027f78b" providerId="AD" clId="Web-{873AC06C-066C-440B-BCD3-D5BA74EDDB5A}" dt="2021-11-09T17:46:10.718" v="0"/>
      <pc:docMkLst>
        <pc:docMk/>
      </pc:docMkLst>
      <pc:sldChg chg="del">
        <pc:chgData name="Андронова Анастасия Владимировна" userId="S::andronova-895@mgpu.ru::294dedab-d071-4e7b-8ccb-20816027f78b" providerId="AD" clId="Web-{873AC06C-066C-440B-BCD3-D5BA74EDDB5A}" dt="2021-11-09T17:46:10.718" v="0"/>
        <pc:sldMkLst>
          <pc:docMk/>
          <pc:sldMk cId="3645588866" sldId="258"/>
        </pc:sldMkLst>
      </pc:sldChg>
    </pc:docChg>
  </pc:docChgLst>
  <pc:docChgLst>
    <pc:chgData name="Зенкова Ольга Викторовна" userId="S::zenkovaov@mgpu.ru::dd35fd61-1ca1-4c58-94cf-eb2f45bda8f9" providerId="AD" clId="Web-{0E319751-9DFC-4999-AA50-97F7A6BED9EC}"/>
    <pc:docChg chg="modSld">
      <pc:chgData name="Зенкова Ольга Викторовна" userId="S::zenkovaov@mgpu.ru::dd35fd61-1ca1-4c58-94cf-eb2f45bda8f9" providerId="AD" clId="Web-{0E319751-9DFC-4999-AA50-97F7A6BED9EC}" dt="2022-11-10T07:20:25.995" v="14" actId="20577"/>
      <pc:docMkLst>
        <pc:docMk/>
      </pc:docMkLst>
      <pc:sldChg chg="modSp">
        <pc:chgData name="Зенкова Ольга Викторовна" userId="S::zenkovaov@mgpu.ru::dd35fd61-1ca1-4c58-94cf-eb2f45bda8f9" providerId="AD" clId="Web-{0E319751-9DFC-4999-AA50-97F7A6BED9EC}" dt="2022-11-10T07:18:50.305" v="7" actId="20577"/>
        <pc:sldMkLst>
          <pc:docMk/>
          <pc:sldMk cId="3468873733" sldId="257"/>
        </pc:sldMkLst>
        <pc:spChg chg="mod">
          <ac:chgData name="Зенкова Ольга Викторовна" userId="S::zenkovaov@mgpu.ru::dd35fd61-1ca1-4c58-94cf-eb2f45bda8f9" providerId="AD" clId="Web-{0E319751-9DFC-4999-AA50-97F7A6BED9EC}" dt="2022-11-10T07:18:50.305" v="7" actId="20577"/>
          <ac:spMkLst>
            <pc:docMk/>
            <pc:sldMk cId="3468873733" sldId="257"/>
            <ac:spMk id="3" creationId="{00000000-0000-0000-0000-000000000000}"/>
          </ac:spMkLst>
        </pc:spChg>
      </pc:sldChg>
      <pc:sldChg chg="modSp">
        <pc:chgData name="Зенкова Ольга Викторовна" userId="S::zenkovaov@mgpu.ru::dd35fd61-1ca1-4c58-94cf-eb2f45bda8f9" providerId="AD" clId="Web-{0E319751-9DFC-4999-AA50-97F7A6BED9EC}" dt="2022-11-10T07:20:25.995" v="14" actId="20577"/>
        <pc:sldMkLst>
          <pc:docMk/>
          <pc:sldMk cId="2666549116" sldId="259"/>
        </pc:sldMkLst>
        <pc:spChg chg="mod">
          <ac:chgData name="Зенкова Ольга Викторовна" userId="S::zenkovaov@mgpu.ru::dd35fd61-1ca1-4c58-94cf-eb2f45bda8f9" providerId="AD" clId="Web-{0E319751-9DFC-4999-AA50-97F7A6BED9EC}" dt="2022-11-10T07:20:25.995" v="14" actId="20577"/>
          <ac:spMkLst>
            <pc:docMk/>
            <pc:sldMk cId="2666549116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2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34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8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66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13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08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31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31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2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2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165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E2B3-2FCF-4B97-9351-C51DE4D3C1F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875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6728"/>
            <a:ext cx="10008358" cy="4821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ДЕПАРТАМЕНТ ОБРАЗОВАНИЯ ГОРОДА МОСКВЫ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Государственное автономное образовательное учреждение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высшего образования города Москвы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“Московский городской педагогический университет” </a:t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Итоговая работа  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Программа повышения квалификации</a:t>
            </a:r>
            <a:endParaRPr lang="ru-RU" dirty="0">
              <a:solidFill>
                <a:srgbClr val="002060"/>
              </a:solidFill>
              <a:cs typeface="Calibri"/>
            </a:endParaRPr>
          </a:p>
          <a:p>
            <a:r>
              <a:rPr lang="en-US" dirty="0">
                <a:solidFill>
                  <a:srgbClr val="002060"/>
                </a:solidFill>
              </a:rPr>
              <a:t>STEAM </a:t>
            </a:r>
            <a:r>
              <a:rPr lang="ru-RU" dirty="0">
                <a:solidFill>
                  <a:srgbClr val="002060"/>
                </a:solidFill>
              </a:rPr>
              <a:t>практика применения конструктора "Йохокуб" </a:t>
            </a:r>
          </a:p>
          <a:p>
            <a:r>
              <a:rPr lang="ru-RU" dirty="0">
                <a:solidFill>
                  <a:srgbClr val="002060"/>
                </a:solidFill>
              </a:rPr>
              <a:t>в дошкольном образовании </a:t>
            </a:r>
          </a:p>
          <a:p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Тема </a:t>
            </a:r>
            <a:r>
              <a:rPr lang="ru-RU" dirty="0" smtClean="0">
                <a:solidFill>
                  <a:srgbClr val="002060"/>
                </a:solidFill>
              </a:rPr>
              <a:t>игры: «Сюжетосложения».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6559" y="4888468"/>
            <a:ext cx="79485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Выполнила: </a:t>
            </a:r>
            <a:r>
              <a:rPr lang="ru-RU" dirty="0" smtClean="0">
                <a:solidFill>
                  <a:srgbClr val="002060"/>
                </a:solidFill>
              </a:rPr>
              <a:t>Важенина Ольга Ивановна</a:t>
            </a:r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dirty="0">
                <a:solidFill>
                  <a:srgbClr val="002060"/>
                </a:solidFill>
              </a:rPr>
              <a:t>Образовательная </a:t>
            </a:r>
            <a:r>
              <a:rPr lang="ru-RU" dirty="0" smtClean="0">
                <a:solidFill>
                  <a:srgbClr val="002060"/>
                </a:solidFill>
              </a:rPr>
              <a:t>организация: Муниципальное бюджетное дошкольное образовательное учреждение «Детский сад №65 «Дельфин».</a:t>
            </a:r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город Железногорск,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Красноярский край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0645" y="6228834"/>
            <a:ext cx="150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Москва 202</a:t>
            </a:r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2" y="260882"/>
            <a:ext cx="1284695" cy="1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Yohocube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6855" y="338864"/>
            <a:ext cx="2028092" cy="73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8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«Знакомство с конструктором Йохокуб».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Изучаем, исследуем, собираем конструктор 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" name="Содержимое 19" descr="C:\Users\Амалия\Desktop\IMG_20221115_1004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29" y="1956036"/>
            <a:ext cx="3138457" cy="2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Амалия\Desktop\IMG_20221115_1004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639" y="1627602"/>
            <a:ext cx="3293990" cy="2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Амалия\Desktop\IMG_20221115_1005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821" y="1953630"/>
            <a:ext cx="2985247" cy="263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Амалия\Desktop\IMG_20221115_1005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9690" y="4425351"/>
            <a:ext cx="3105509" cy="22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023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«Путешествие в волшебную страну сказки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Йохокубию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»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Содержимое 5" descr="C:\Users\Амалия\Desktop\Новая папка (5)\IMG-6dded74ee5dcd34444871e46e968bfd1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60" y="1979222"/>
            <a:ext cx="2689412" cy="241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малия\Desktop\Новая папка (5)\IMG-807397736c2da6fae9720dfe3f4f89b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595" y="2534490"/>
            <a:ext cx="2898122" cy="245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малия\Desktop\Новая папка (5)\IMG-767c7e0133e5541855e5389d4dbd7329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8354" y="2131080"/>
            <a:ext cx="2904565" cy="261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малия\Desktop\Новая папка (5)\IMG-8d29c83e05d57e6b3e98a4e2d8ea2be1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6910" y="2796988"/>
            <a:ext cx="3124761" cy="255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>«Преобразование известной сказки через сюжетосложения»</a:t>
            </a:r>
            <a:endParaRPr lang="ru-RU" sz="31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C:\Users\Амалия\Desktop\Новая папка (5)\IMG-54012c930be0dddda994e21dcd539af1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781" y="1419569"/>
            <a:ext cx="2135543" cy="19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малия\Desktop\Новая папка (5)\IMG-de4362f9473cfafb7b20fc7c04d535a0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392" y="1422597"/>
            <a:ext cx="2096220" cy="188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малия\Desktop\Новая папка (5)\IMG-f944dd7af0821453d87c76edd57fbc47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811" y="1406106"/>
            <a:ext cx="2096219" cy="19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малия\Desktop\Новая папка (5)\IMG-5c63ea81d76d108b233dcee610ff6e58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8322" y="1423358"/>
            <a:ext cx="2132501" cy="190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малия\Desktop\IMG_20221115_1008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6705" y="3939003"/>
            <a:ext cx="2448781" cy="19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малия\Desktop\IMG_20221115_1008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1328" y="3978076"/>
            <a:ext cx="2320508" cy="187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малия\Desktop\IMG_20221115_10072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8264" y="3950898"/>
            <a:ext cx="2406081" cy="19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9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«Сочиняем новую сказку с помощью Йохокуб»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C:\Users\Амалия\Desktop\Новая папка (5)\IMG-5283e80f114076bd71ecd2814339a552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9" y="1732409"/>
            <a:ext cx="2810843" cy="297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малия\Desktop\Новая папка (5)\IMG-b9d02600e1c841a8ef0bc3dde354e119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719" y="1707776"/>
            <a:ext cx="2918012" cy="298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малия\Desktop\Новая папка (5)\IMG-c13ba827d4b9bd6b255db24778f7d534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071" y="1730374"/>
            <a:ext cx="2919414" cy="294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малия\Desktop\Новая папка (5)\IMG-d53cde9861d69a6c055e513bc935168e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3318" y="1748118"/>
            <a:ext cx="2810435" cy="293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«Изготовление подарка сказочному герою»</a:t>
            </a:r>
            <a:endParaRPr lang="ru-RU" sz="2800" dirty="0">
              <a:latin typeface="+mn-lt"/>
            </a:endParaRPr>
          </a:p>
        </p:txBody>
      </p:sp>
      <p:pic>
        <p:nvPicPr>
          <p:cNvPr id="4" name="Содержимое 3" descr="C:\Users\Амалия\Desktop\IMG_20221115_1009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785" y="2018581"/>
            <a:ext cx="3092335" cy="344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малия\Desktop\IMG_20221115_1009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450" y="2053088"/>
            <a:ext cx="3246456" cy="33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малия\Desktop\IMG_20221115_12544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9977" y="2035834"/>
            <a:ext cx="3011456" cy="336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00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Амалия\Desktop\IMG_20221115_101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4EBE6DA6899140BE78B0B5D45618E9" ma:contentTypeVersion="8" ma:contentTypeDescription="Создание документа." ma:contentTypeScope="" ma:versionID="b1d2c14c6c1ccc174a6b5b160b9543ad">
  <xsd:schema xmlns:xsd="http://www.w3.org/2001/XMLSchema" xmlns:xs="http://www.w3.org/2001/XMLSchema" xmlns:p="http://schemas.microsoft.com/office/2006/metadata/properties" xmlns:ns2="f580ddcb-1de6-4d59-b77e-d45a46ab1b2b" targetNamespace="http://schemas.microsoft.com/office/2006/metadata/properties" ma:root="true" ma:fieldsID="1c77cb095450b8161be746797c241372" ns2:_="">
    <xsd:import namespace="f580ddcb-1de6-4d59-b77e-d45a46ab1b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0ddcb-1de6-4d59-b77e-d45a46ab1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5DEA69-BF93-413D-94E0-BE7C0C9784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99D0B7-9656-4312-9362-59C2CF3A1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5C77BD-1E03-4DBB-8926-E9764CF02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0ddcb-1de6-4d59-b77e-d45a46ab1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73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</vt:lpstr>
      <vt:lpstr>«Знакомство с конструктором Йохокуб». Изучаем, исследуем, собираем конструктор .</vt:lpstr>
      <vt:lpstr>«Путешествие в волшебную страну сказки Йохокубию»</vt:lpstr>
      <vt:lpstr>   «Преобразование известной сказки через сюжетосложения»</vt:lpstr>
      <vt:lpstr>«Сочиняем новую сказку с помощью Йохокуб»</vt:lpstr>
      <vt:lpstr>«Изготовление подарка сказочному герою»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Литвинова Светлана Николаевна</dc:creator>
  <cp:lastModifiedBy>Амалия</cp:lastModifiedBy>
  <cp:revision>48</cp:revision>
  <dcterms:created xsi:type="dcterms:W3CDTF">2016-04-26T20:41:59Z</dcterms:created>
  <dcterms:modified xsi:type="dcterms:W3CDTF">2022-11-15T13:50:20Z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0x010100544EBE6DA6899140BE78B0B5D45618E9</vt:lpwstr>
  </property>
</Properties>
</file>